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61" r:id="rId5"/>
    <p:sldId id="262" r:id="rId6"/>
    <p:sldId id="263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12" y="9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19.5.2024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19.5.2024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„Разработка на трислойно приложение за управление на библиотека. Системата показва всички читатели и книгите, които те са взели. Всеки читател може да провери за наличието на определена книга или да види кои книги е взел. Администраторът от своя страна има достъп до всички данни за читателите - история, взети книги, данни за контакт</a:t>
            </a:r>
            <a:r>
              <a:rPr lang="en-US" dirty="0" smtClean="0"/>
              <a:t>”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настоящата ера на информационни технологии и дигитално развитие, интернетът постепенно превръща библиотеките във виртуални пространства за достъп до знание и информация. Но в същото време класическите библиотеки продължават да съществуват и да радват своите читатели с един богат книжен фон, голямата част от който не е дигитализирана. Стои въпросът за осъвременяване на управлението на една библиотека с възможностите на съвременните технологии. С други разработването на софтуер за управление на библиотека е една подходяща задача за прилагане на технологиите за разработка на уеббазирани приложения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Във формулировката на заданието прави впечатление изискването да се разработи трислойно приложение. </a:t>
            </a:r>
          </a:p>
          <a:p>
            <a:r>
              <a:rPr lang="ru-RU" dirty="0" smtClean="0"/>
              <a:t>	Еднослойни са тези приложения, които съдържат в </a:t>
            </a:r>
            <a:r>
              <a:rPr lang="ru-RU" dirty="0" smtClean="0"/>
              <a:t>себе си </a:t>
            </a:r>
            <a:r>
              <a:rPr lang="ru-RU" dirty="0" smtClean="0"/>
              <a:t>всичко необходимо за тяхната работа – и данни, и клиентски интефейс и алгоритми за обработка. </a:t>
            </a:r>
          </a:p>
          <a:p>
            <a:r>
              <a:rPr lang="ru-RU" dirty="0" smtClean="0"/>
              <a:t>	Първото, което се отделя от този модел са данните. С появата на базите данни и системите за управление на бази данни се получава така наречения двуслоен модел – слой за данни и и приложен слой</a:t>
            </a:r>
          </a:p>
          <a:p>
            <a:r>
              <a:rPr lang="ru-RU" dirty="0" smtClean="0"/>
              <a:t>Трислойната архитектура се появява, за да се преодолеят ограниченията на двуслойния модел. Тя добавя трети слой между потребителската среда и сървъра с базите данни. Така клиентът може да остави заявката си на средния слой, който да извърши всичко необходимо по изпълнението и връщането на резултата.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Трислойният модел за разработка е водещ в момента. Той е характерен най-вече за така наречените CMS (Context Management Systems) – системи за управление на съсдържание. Например, WordPress, Drupal и др., но се прилага и в други системи и платформи. Затова се появяват т.н frameworks – софтуерни рамки, които събират множество библиотеки и инструменти  в един компактен софтуерен стек и дават възможност да се разработват трислойни приложения. Често тази софтуерна архитектура се нарича още MVC архитектура  - Model, View, Controller.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По-известните са: CakePHP, Laravel, Zend Framework, Ruby on Rails и др.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 от най-популярните в момента езици за програмиране в момента е Python. Той успешно се използва и за разработването на динамични сайтове и уеб приложения. За тази цел към него най-често се добавя Django. Това е фреймурк, който се утвърди като една от най-популярните платформи за уеб разработка в света.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следва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MVC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модела, но има някои разлики в терминологията. Така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моделите представляват базата данни, изгледите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views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играят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ролята на контролери – реализират обработката на данните и заявките а потребителският слой се реализира посредством уеб интерфес с използване на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шаблони.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всъщност, е и моят избор на технология за реализиране на дипломния проект.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Основно Python и Django. База данни MySQL. И HTML, CSS и малко JavaScript за шаблоните. 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получаването на данни от клиента се използват формуляри за данни. Или, по-просто, форми. В Django има вграден механизъм за работа с форми. Особеното е, че Всяка една форма трябва  да се покаже в два случая - когато се показва за първи път и след проверка на данните, ако е открита грешка или проблем. Затова в изгледите, които показват формата се налага да се прави проверка дали в заявката вече има POST данни или не.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Така в основата на проекта ми са два компонента: шаблони и изгледи. Изглеждат много, но и едните и другите са малки и имат структура и логика. Може да се каже, че общият алгоритъм на действие на сайта е разбит на отделни малки стъпки и всяка от тях е реализирана отделно от другите.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Стъпките, през които минава работата с приложението са много, но те могат да се разделят в три групи: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Облужване на читателите – служител отдтава на читателя или приема върната от него книга.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Ослужване на библиотеката – администратор(служител) гледа или променя списъка на книгите в библиотеката и списъка на читателите. Към тази група са и справките кой читател коя книга е взел и кога трябва да я върне.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Клиент – всеки читател може да види кои книги е взимал, взел в момента и кога трябва да ги върне.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Създаденото от мене приложение отговаря на изискванията на заданието за дипломен проект. То реализира зададената функционалност, има добре изглеждащ потребителски интерфейс, визуализира се правилно на устройства с различна резолюция. </a:t>
            </a:r>
          </a:p>
          <a:p>
            <a:r>
              <a:rPr lang="ru-RU" smtClean="0"/>
              <a:t>Разработката на проекта успешно демонстрира възможностите за разработка на трислойни приложения с използването на Python и Django. </a:t>
            </a:r>
            <a:endParaRPr lang="ru-RU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921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5891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64A7E241-AB17-460C-B661-3CFB883EB2DA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66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1400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E1A56C-8EEB-43C4-A8F0-806BF8CF2AEC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3917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19.5.2024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4845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19.5.2024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0275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19.5.2024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793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19.5.2024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8652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19.5.2024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219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19.5.2024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424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E59B4EEE-A5C8-4A54-856F-C3B6491BFA94}" type="datetime1">
              <a:rPr lang="bg-BG" smtClean="0"/>
              <a:t>19.5.2024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12098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070624" y="30841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18753" y="1938935"/>
            <a:ext cx="12100956" cy="2000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трислойно приложение за управление на библиотека. Системата показва всички читатели и книгите, които те са взели. Всеки читател може да провери за наличието на определена книга или да види кои книги е взел. Администраторът от своя страна има достъп до всички данни за читателите - история, взети книги, данни за контакт</a:t>
            </a:r>
            <a:endParaRPr lang="bg-BG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80192" y="6229237"/>
            <a:ext cx="3555444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Стоян 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Макенджиев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239" y="542078"/>
            <a:ext cx="9278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Архитектура на приложенията. Слоеве.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28155" y="2493818"/>
            <a:ext cx="39828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bg-BG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Еднослойни приложения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bg-BG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Двуслойни приложения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bg-BG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Трислойни </a:t>
            </a:r>
            <a:r>
              <a: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приложения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20" y="1379084"/>
            <a:ext cx="4836288" cy="52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820" y="271360"/>
            <a:ext cx="9694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</a:t>
            </a:r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моделът за разработване на приложения</a:t>
            </a:r>
            <a:endParaRPr lang="bg-B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07" y="1118060"/>
            <a:ext cx="9600148" cy="53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4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231" y="418007"/>
            <a:ext cx="3440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MVC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6" y="926329"/>
            <a:ext cx="12060467" cy="4085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56" y="4044630"/>
            <a:ext cx="3107428" cy="19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6338"/>
            <a:ext cx="5504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Изборът на технология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68" y="4683760"/>
            <a:ext cx="3913632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31547" y="165080"/>
            <a:ext cx="51289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проекта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28" y="1023956"/>
            <a:ext cx="3459557" cy="298237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6" y="1405899"/>
            <a:ext cx="6466435" cy="221849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Rectangle 1"/>
          <p:cNvSpPr/>
          <p:nvPr/>
        </p:nvSpPr>
        <p:spPr>
          <a:xfrm>
            <a:off x="2804763" y="-42540"/>
            <a:ext cx="56123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Работа с приложението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0629" y="1954750"/>
            <a:ext cx="6471964" cy="192898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1083" y="2468977"/>
            <a:ext cx="6471964" cy="238030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096" y="3297061"/>
            <a:ext cx="8575784" cy="263962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263" y="4785551"/>
            <a:ext cx="8575784" cy="190324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Banded</Template>
  <TotalTime>278</TotalTime>
  <Words>999</Words>
  <Application>Microsoft Office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Wingdings</vt:lpstr>
      <vt:lpstr>Banded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26</cp:revision>
  <dcterms:created xsi:type="dcterms:W3CDTF">2024-05-06T01:58:34Z</dcterms:created>
  <dcterms:modified xsi:type="dcterms:W3CDTF">2024-05-19T18:59:28Z</dcterms:modified>
</cp:coreProperties>
</file>